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4" r:id="rId3"/>
    <p:sldMasterId id="2147483656" r:id="rId4"/>
    <p:sldMasterId id="2147483658" r:id="rId5"/>
    <p:sldMasterId id="2147483660" r:id="rId6"/>
    <p:sldMasterId id="2147483662" r:id="rId7"/>
    <p:sldMasterId id="2147483664" r:id="rId8"/>
    <p:sldMasterId id="2147483666" r:id="rId9"/>
    <p:sldMasterId id="2147483672" r:id="rId10"/>
    <p:sldMasterId id="2147483674" r:id="rId11"/>
    <p:sldMasterId id="2147483676" r:id="rId12"/>
    <p:sldMasterId id="2147483678" r:id="rId13"/>
    <p:sldMasterId id="2147483680" r:id="rId14"/>
    <p:sldMasterId id="2147483682" r:id="rId15"/>
    <p:sldMasterId id="2147483684" r:id="rId16"/>
    <p:sldMasterId id="2147483686" r:id="rId17"/>
    <p:sldMasterId id="2147483688" r:id="rId18"/>
    <p:sldMasterId id="2147483690" r:id="rId19"/>
    <p:sldMasterId id="2147483692" r:id="rId20"/>
    <p:sldMasterId id="2147483694" r:id="rId21"/>
  </p:sldMasterIdLst>
  <p:sldIdLst>
    <p:sldId id="256" r:id="rId22"/>
    <p:sldId id="257" r:id="rId23"/>
    <p:sldId id="259" r:id="rId24"/>
    <p:sldId id="260" r:id="rId25"/>
    <p:sldId id="263" r:id="rId26"/>
    <p:sldId id="264" r:id="rId27"/>
    <p:sldId id="265" r:id="rId28"/>
    <p:sldId id="268" r:id="rId29"/>
    <p:sldId id="266" r:id="rId30"/>
    <p:sldId id="267" r:id="rId3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5.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4.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3.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tableStyles" Target="tableStyles.xml"/><Relationship Id="rId8" Type="http://schemas.openxmlformats.org/officeDocument/2006/relationships/slideMaster" Target="slideMasters/slideMaster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921600" y="801000"/>
            <a:ext cx="2918880" cy="960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43" name="PlaceHolder 1"/>
          <p:cNvSpPr>
            <a:spLocks noGrp="1"/>
          </p:cNvSpPr>
          <p:nvPr>
            <p:ph type="title"/>
          </p:nvPr>
        </p:nvSpPr>
        <p:spPr>
          <a:xfrm>
            <a:off x="921600" y="801000"/>
            <a:ext cx="2918880" cy="960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4"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48" name="PlaceHolder 1"/>
          <p:cNvSpPr>
            <a:spLocks noGrp="1"/>
          </p:cNvSpPr>
          <p:nvPr>
            <p:ph type="title"/>
          </p:nvPr>
        </p:nvSpPr>
        <p:spPr>
          <a:xfrm>
            <a:off x="921600" y="801000"/>
            <a:ext cx="2918880" cy="960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5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53" name="PlaceHolder 1"/>
          <p:cNvSpPr>
            <a:spLocks noGrp="1"/>
          </p:cNvSpPr>
          <p:nvPr>
            <p:ph type="title"/>
          </p:nvPr>
        </p:nvSpPr>
        <p:spPr>
          <a:xfrm>
            <a:off x="921600" y="801000"/>
            <a:ext cx="2918880" cy="960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TLE_ONLY_2">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Google Shape;9;p2"/>
          <p:cNvPicPr/>
          <p:nvPr/>
        </p:nvPicPr>
        <p:blipFill>
          <a:blip r:embed="rId3">
            <a:alphaModFix amt="56000"/>
          </a:blip>
          <a:stretch/>
        </p:blipFill>
        <p:spPr>
          <a:xfrm>
            <a:off x="0" y="0"/>
            <a:ext cx="9143640" cy="5143320"/>
          </a:xfrm>
          <a:prstGeom prst="rect">
            <a:avLst/>
          </a:prstGeom>
          <a:ln w="0">
            <a:noFill/>
          </a:ln>
        </p:spPr>
      </p:pic>
      <p:sp>
        <p:nvSpPr>
          <p:cNvPr id="4" name="PlaceHolder 1"/>
          <p:cNvSpPr>
            <a:spLocks noGrp="1"/>
          </p:cNvSpPr>
          <p:nvPr>
            <p:ph type="body"/>
          </p:nvPr>
        </p:nvSpPr>
        <p:spPr>
          <a:xfrm>
            <a:off x="0" y="0"/>
            <a:ext cx="3418560" cy="5143320"/>
          </a:xfrm>
          <a:prstGeom prst="rect">
            <a:avLst/>
          </a:prstGeom>
          <a:noFill/>
          <a:ln w="0">
            <a:noFill/>
          </a:ln>
        </p:spPr>
        <p:txBody>
          <a:bodyPr lIns="90000" tIns="45000" rIns="90000" bIns="45000" anchor="t">
            <a:normAutofit fontScale="93333"/>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2" name="PlaceHolder 2"/>
          <p:cNvSpPr>
            <a:spLocks noGrp="1"/>
          </p:cNvSpPr>
          <p:nvPr>
            <p:ph type="title"/>
          </p:nvPr>
        </p:nvSpPr>
        <p:spPr>
          <a:xfrm>
            <a:off x="3680280" y="457920"/>
            <a:ext cx="4777200" cy="1715400"/>
          </a:xfrm>
          <a:prstGeom prst="rect">
            <a:avLst/>
          </a:prstGeom>
          <a:noFill/>
          <a:ln w="0">
            <a:noFill/>
          </a:ln>
        </p:spPr>
        <p:txBody>
          <a:bodyPr lIns="91440" tIns="91440" rIns="91440" bIns="91440" anchor="b">
            <a:noAutofit/>
          </a:bodyPr>
          <a:lstStyle/>
          <a:p>
            <a:pPr indent="0">
              <a:buNone/>
            </a:pPr>
            <a:r>
              <a:rPr lang="fr-FR" sz="53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8" name="Google Shape;119;p21"/>
          <p:cNvPicPr/>
          <p:nvPr/>
        </p:nvPicPr>
        <p:blipFill>
          <a:blip r:embed="rId3">
            <a:alphaModFix amt="56000"/>
          </a:blip>
          <a:stretch/>
        </p:blipFill>
        <p:spPr>
          <a:xfrm>
            <a:off x="0" y="0"/>
            <a:ext cx="9143640" cy="51433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9" name="Google Shape;121;p22"/>
          <p:cNvPicPr/>
          <p:nvPr/>
        </p:nvPicPr>
        <p:blipFill>
          <a:blip r:embed="rId3">
            <a:alphaModFix amt="56000"/>
          </a:blip>
          <a:stretch/>
        </p:blipFill>
        <p:spPr>
          <a:xfrm flipH="1">
            <a:off x="360" y="0"/>
            <a:ext cx="9143640" cy="51433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0" name="Google Shape;20;p4"/>
          <p:cNvPicPr/>
          <p:nvPr/>
        </p:nvPicPr>
        <p:blipFill>
          <a:blip r:embed="rId3">
            <a:alphaModFix amt="56000"/>
          </a:blip>
          <a:stretch/>
        </p:blipFill>
        <p:spPr>
          <a:xfrm>
            <a:off x="0" y="0"/>
            <a:ext cx="9143640" cy="5143320"/>
          </a:xfrm>
          <a:prstGeom prst="rect">
            <a:avLst/>
          </a:prstGeom>
          <a:ln w="0">
            <a:noFill/>
          </a:ln>
        </p:spPr>
      </p:pic>
      <p:sp>
        <p:nvSpPr>
          <p:cNvPr id="41" name="PlaceHolder 1"/>
          <p:cNvSpPr>
            <a:spLocks noGrp="1"/>
          </p:cNvSpPr>
          <p:nvPr>
            <p:ph type="body"/>
          </p:nvPr>
        </p:nvSpPr>
        <p:spPr>
          <a:xfrm>
            <a:off x="720000" y="1152360"/>
            <a:ext cx="7703640" cy="104148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sp>
        <p:nvSpPr>
          <p:cNvPr id="42" name="PlaceHolder 2"/>
          <p:cNvSpPr>
            <a:spLocks noGrp="1"/>
          </p:cNvSpPr>
          <p:nvPr>
            <p:ph type="title"/>
          </p:nvPr>
        </p:nvSpPr>
        <p:spPr>
          <a:xfrm>
            <a:off x="71316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5" name="Google Shape;24;p5"/>
          <p:cNvPicPr/>
          <p:nvPr/>
        </p:nvPicPr>
        <p:blipFill>
          <a:blip r:embed="rId3">
            <a:alphaModFix amt="56000"/>
          </a:blip>
          <a:stretch/>
        </p:blipFill>
        <p:spPr>
          <a:xfrm rot="10800000" flipH="1">
            <a:off x="0" y="0"/>
            <a:ext cx="9143640" cy="5143320"/>
          </a:xfrm>
          <a:prstGeom prst="rect">
            <a:avLst/>
          </a:prstGeom>
          <a:ln w="0">
            <a:noFill/>
          </a:ln>
        </p:spPr>
      </p:pic>
      <p:sp>
        <p:nvSpPr>
          <p:cNvPr id="46" name="PlaceHolder 1"/>
          <p:cNvSpPr>
            <a:spLocks noGrp="1"/>
          </p:cNvSpPr>
          <p:nvPr>
            <p:ph type="title"/>
          </p:nvPr>
        </p:nvSpPr>
        <p:spPr>
          <a:xfrm>
            <a:off x="3763800" y="444960"/>
            <a:ext cx="2611800" cy="10512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47" name="PlaceHolder 2"/>
          <p:cNvSpPr>
            <a:spLocks noGrp="1"/>
          </p:cNvSpPr>
          <p:nvPr>
            <p:ph type="body"/>
          </p:nvPr>
        </p:nvSpPr>
        <p:spPr>
          <a:xfrm>
            <a:off x="0" y="0"/>
            <a:ext cx="3418560" cy="5143320"/>
          </a:xfrm>
          <a:prstGeom prst="rect">
            <a:avLst/>
          </a:prstGeom>
          <a:noFill/>
          <a:ln w="0">
            <a:noFill/>
          </a:ln>
        </p:spPr>
        <p:txBody>
          <a:bodyPr lIns="90000" tIns="45000" rIns="90000" bIns="45000" anchor="t">
            <a:normAutofit fontScale="93333"/>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1" name="Google Shape;32;p6"/>
          <p:cNvPicPr/>
          <p:nvPr/>
        </p:nvPicPr>
        <p:blipFill>
          <a:blip r:embed="rId3">
            <a:alphaModFix amt="56000"/>
          </a:blip>
          <a:stretch/>
        </p:blipFill>
        <p:spPr>
          <a:xfrm flipH="1">
            <a:off x="360" y="0"/>
            <a:ext cx="9143640" cy="5143320"/>
          </a:xfrm>
          <a:prstGeom prst="rect">
            <a:avLst/>
          </a:prstGeom>
          <a:ln w="0">
            <a:noFill/>
          </a:ln>
        </p:spPr>
      </p:pic>
      <p:sp>
        <p:nvSpPr>
          <p:cNvPr id="52" name="PlaceHolder 1"/>
          <p:cNvSpPr>
            <a:spLocks noGrp="1"/>
          </p:cNvSpPr>
          <p:nvPr>
            <p:ph type="title"/>
          </p:nvPr>
        </p:nvSpPr>
        <p:spPr>
          <a:xfrm>
            <a:off x="713160" y="444960"/>
            <a:ext cx="4896000" cy="10008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4" name="Google Shape;35;p7"/>
          <p:cNvPicPr/>
          <p:nvPr/>
        </p:nvPicPr>
        <p:blipFill>
          <a:blip r:embed="rId3">
            <a:alphaModFix amt="56000"/>
          </a:blip>
          <a:stretch/>
        </p:blipFill>
        <p:spPr>
          <a:xfrm flipH="1">
            <a:off x="360" y="0"/>
            <a:ext cx="9143640" cy="5143320"/>
          </a:xfrm>
          <a:prstGeom prst="rect">
            <a:avLst/>
          </a:prstGeom>
          <a:ln w="0">
            <a:noFill/>
          </a:ln>
        </p:spPr>
      </p:pic>
      <p:sp>
        <p:nvSpPr>
          <p:cNvPr id="55" name="PlaceHolder 1"/>
          <p:cNvSpPr>
            <a:spLocks noGrp="1"/>
          </p:cNvSpPr>
          <p:nvPr>
            <p:ph type="body"/>
          </p:nvPr>
        </p:nvSpPr>
        <p:spPr>
          <a:xfrm>
            <a:off x="713160" y="1963440"/>
            <a:ext cx="4508640" cy="221796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sp>
        <p:nvSpPr>
          <p:cNvPr id="56" name="PlaceHolder 2"/>
          <p:cNvSpPr>
            <a:spLocks noGrp="1"/>
          </p:cNvSpPr>
          <p:nvPr>
            <p:ph type="title"/>
          </p:nvPr>
        </p:nvSpPr>
        <p:spPr>
          <a:xfrm>
            <a:off x="713160" y="444960"/>
            <a:ext cx="2939400" cy="101088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57" name="PlaceHolder 3"/>
          <p:cNvSpPr>
            <a:spLocks noGrp="1"/>
          </p:cNvSpPr>
          <p:nvPr>
            <p:ph type="body"/>
          </p:nvPr>
        </p:nvSpPr>
        <p:spPr>
          <a:xfrm>
            <a:off x="5690160" y="-8280"/>
            <a:ext cx="3453480" cy="5143320"/>
          </a:xfrm>
          <a:prstGeom prst="rect">
            <a:avLst/>
          </a:prstGeom>
          <a:noFill/>
          <a:ln w="0">
            <a:noFill/>
          </a:ln>
        </p:spPr>
        <p:txBody>
          <a:bodyPr lIns="90000" tIns="45000" rIns="90000" bIns="45000" anchor="t">
            <a:normAutofit fontScale="98333" lnSpcReduction="10000"/>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8" name="Google Shape;40;p8"/>
          <p:cNvPicPr/>
          <p:nvPr/>
        </p:nvPicPr>
        <p:blipFill>
          <a:blip r:embed="rId3">
            <a:alphaModFix amt="56000"/>
          </a:blip>
          <a:stretch/>
        </p:blipFill>
        <p:spPr>
          <a:xfrm flipH="1">
            <a:off x="360" y="0"/>
            <a:ext cx="9143640" cy="5143320"/>
          </a:xfrm>
          <a:prstGeom prst="rect">
            <a:avLst/>
          </a:prstGeom>
          <a:ln w="0">
            <a:noFill/>
          </a:ln>
        </p:spPr>
      </p:pic>
      <p:sp>
        <p:nvSpPr>
          <p:cNvPr id="59"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0" name="Google Shape;43;p9"/>
          <p:cNvPicPr/>
          <p:nvPr/>
        </p:nvPicPr>
        <p:blipFill>
          <a:blip r:embed="rId3">
            <a:alphaModFix amt="56000"/>
          </a:blip>
          <a:stretch/>
        </p:blipFill>
        <p:spPr>
          <a:xfrm>
            <a:off x="0" y="0"/>
            <a:ext cx="9143640" cy="5143320"/>
          </a:xfrm>
          <a:prstGeom prst="rect">
            <a:avLst/>
          </a:prstGeom>
          <a:ln w="0">
            <a:noFill/>
          </a:ln>
        </p:spPr>
      </p:pic>
      <p:sp>
        <p:nvSpPr>
          <p:cNvPr id="61" name="PlaceHolder 1"/>
          <p:cNvSpPr>
            <a:spLocks noGrp="1"/>
          </p:cNvSpPr>
          <p:nvPr>
            <p:ph type="title"/>
          </p:nvPr>
        </p:nvSpPr>
        <p:spPr>
          <a:xfrm>
            <a:off x="71316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2" name="Google Shape;48;p10"/>
          <p:cNvSpPr/>
          <p:nvPr/>
        </p:nvSpPr>
        <p:spPr>
          <a:xfrm>
            <a:off x="0" y="0"/>
            <a:ext cx="9143640" cy="5143320"/>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63" name="Google Shape;49;p10"/>
          <p:cNvPicPr/>
          <p:nvPr/>
        </p:nvPicPr>
        <p:blipFill>
          <a:blip r:embed="rId3"/>
          <a:stretch/>
        </p:blipFill>
        <p:spPr>
          <a:xfrm>
            <a:off x="0" y="0"/>
            <a:ext cx="9143640" cy="5143320"/>
          </a:xfrm>
          <a:prstGeom prst="rect">
            <a:avLst/>
          </a:prstGeom>
          <a:ln w="0">
            <a:noFill/>
          </a:ln>
        </p:spPr>
      </p:pic>
      <p:sp>
        <p:nvSpPr>
          <p:cNvPr id="64"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65" name="PlaceHolder 2"/>
          <p:cNvSpPr>
            <a:spLocks noGrp="1"/>
          </p:cNvSpPr>
          <p:nvPr>
            <p:ph type="title"/>
          </p:nvPr>
        </p:nvSpPr>
        <p:spPr>
          <a:xfrm>
            <a:off x="605880" y="518760"/>
            <a:ext cx="3660480" cy="1103040"/>
          </a:xfrm>
          <a:prstGeom prst="rect">
            <a:avLst/>
          </a:prstGeom>
          <a:solidFill>
            <a:srgbClr val="000000"/>
          </a:solid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Google Shape;53;p11"/>
          <p:cNvPicPr/>
          <p:nvPr/>
        </p:nvPicPr>
        <p:blipFill>
          <a:blip r:embed="rId3">
            <a:alphaModFix amt="56000"/>
          </a:blip>
          <a:stretch/>
        </p:blipFill>
        <p:spPr>
          <a:xfrm rot="10800000" flipH="1">
            <a:off x="0" y="0"/>
            <a:ext cx="9143640" cy="5143320"/>
          </a:xfrm>
          <a:prstGeom prst="rect">
            <a:avLst/>
          </a:prstGeom>
          <a:ln w="0">
            <a:noFill/>
          </a:ln>
        </p:spPr>
      </p:pic>
      <p:sp>
        <p:nvSpPr>
          <p:cNvPr id="6" name="PlaceHolder 1"/>
          <p:cNvSpPr>
            <a:spLocks noGrp="1"/>
          </p:cNvSpPr>
          <p:nvPr>
            <p:ph type="title"/>
          </p:nvPr>
        </p:nvSpPr>
        <p:spPr>
          <a:xfrm>
            <a:off x="1284120" y="1953000"/>
            <a:ext cx="4454280" cy="799200"/>
          </a:xfrm>
          <a:prstGeom prst="rect">
            <a:avLst/>
          </a:prstGeom>
          <a:noFill/>
          <a:ln w="0">
            <a:noFill/>
          </a:ln>
        </p:spPr>
        <p:txBody>
          <a:bodyPr lIns="91440" tIns="91440" rIns="91440" bIns="91440" anchor="b">
            <a:noAutofit/>
          </a:bodyPr>
          <a:lstStyle/>
          <a:p>
            <a:pPr indent="0">
              <a:lnSpc>
                <a:spcPct val="100000"/>
              </a:lnSpc>
              <a:buNone/>
            </a:pPr>
            <a:r>
              <a:rPr lang="fr-FR" sz="6000" b="0" strike="noStrike" spc="-1">
                <a:solidFill>
                  <a:schemeClr val="dk1"/>
                </a:solidFill>
                <a:latin typeface="Big Shoulders Display"/>
                <a:ea typeface="Big Shoulders Display"/>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6" name="Google Shape;127;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7"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8" name="Google Shape;130;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70"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Google Shape;58;p13"/>
          <p:cNvPicPr/>
          <p:nvPr/>
        </p:nvPicPr>
        <p:blipFill>
          <a:blip r:embed="rId3">
            <a:alphaModFix amt="56000"/>
          </a:blip>
          <a:stretch/>
        </p:blipFill>
        <p:spPr>
          <a:xfrm rot="10800000" flipH="1">
            <a:off x="0" y="0"/>
            <a:ext cx="9143640" cy="5143320"/>
          </a:xfrm>
          <a:prstGeom prst="rect">
            <a:avLst/>
          </a:prstGeom>
          <a:ln w="0">
            <a:noFill/>
          </a:ln>
        </p:spPr>
      </p:pic>
      <p:sp>
        <p:nvSpPr>
          <p:cNvPr id="8" name="PlaceHolder 1"/>
          <p:cNvSpPr>
            <a:spLocks noGrp="1"/>
          </p:cNvSpPr>
          <p:nvPr>
            <p:ph type="title"/>
          </p:nvPr>
        </p:nvSpPr>
        <p:spPr>
          <a:xfrm>
            <a:off x="706680" y="444960"/>
            <a:ext cx="4065120" cy="113184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9" name="PlaceHolder 2"/>
          <p:cNvSpPr>
            <a:spLocks noGrp="1"/>
          </p:cNvSpPr>
          <p:nvPr>
            <p:ph type="title"/>
          </p:nvPr>
        </p:nvSpPr>
        <p:spPr>
          <a:xfrm>
            <a:off x="614880" y="1879920"/>
            <a:ext cx="816840" cy="40356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Syne ExtraBold"/>
                <a:ea typeface="Syne ExtraBold"/>
              </a:rPr>
              <a:t>xx%</a:t>
            </a:r>
            <a:endParaRPr lang="fr-FR" sz="2000" b="0" strike="noStrike" spc="-1">
              <a:solidFill>
                <a:schemeClr val="dk1"/>
              </a:solidFill>
              <a:latin typeface="Arial"/>
            </a:endParaRPr>
          </a:p>
        </p:txBody>
      </p:sp>
      <p:sp>
        <p:nvSpPr>
          <p:cNvPr id="10" name="PlaceHolder 3"/>
          <p:cNvSpPr>
            <a:spLocks noGrp="1"/>
          </p:cNvSpPr>
          <p:nvPr>
            <p:ph type="title"/>
          </p:nvPr>
        </p:nvSpPr>
        <p:spPr>
          <a:xfrm>
            <a:off x="614880" y="2858040"/>
            <a:ext cx="816840" cy="40356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Syne ExtraBold"/>
                <a:ea typeface="Syne ExtraBold"/>
              </a:rPr>
              <a:t>xx%</a:t>
            </a:r>
            <a:endParaRPr lang="fr-FR" sz="2000" b="0" strike="noStrike" spc="-1">
              <a:solidFill>
                <a:schemeClr val="dk1"/>
              </a:solidFill>
              <a:latin typeface="Arial"/>
            </a:endParaRPr>
          </a:p>
        </p:txBody>
      </p:sp>
      <p:sp>
        <p:nvSpPr>
          <p:cNvPr id="11" name="PlaceHolder 4"/>
          <p:cNvSpPr>
            <a:spLocks noGrp="1"/>
          </p:cNvSpPr>
          <p:nvPr>
            <p:ph type="title"/>
          </p:nvPr>
        </p:nvSpPr>
        <p:spPr>
          <a:xfrm>
            <a:off x="614880" y="3836520"/>
            <a:ext cx="816840" cy="40356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Syne ExtraBold"/>
                <a:ea typeface="Syne ExtraBold"/>
              </a:rPr>
              <a:t>xx%</a:t>
            </a:r>
            <a:endParaRPr lang="fr-FR" sz="2000" b="0" strike="noStrike" spc="-1">
              <a:solidFill>
                <a:schemeClr val="dk1"/>
              </a:solidFill>
              <a:latin typeface="Arial"/>
            </a:endParaRPr>
          </a:p>
        </p:txBody>
      </p:sp>
      <p:sp>
        <p:nvSpPr>
          <p:cNvPr id="12" name="PlaceHolder 5"/>
          <p:cNvSpPr>
            <a:spLocks noGrp="1"/>
          </p:cNvSpPr>
          <p:nvPr>
            <p:ph type="body"/>
          </p:nvPr>
        </p:nvSpPr>
        <p:spPr>
          <a:xfrm>
            <a:off x="5690520" y="0"/>
            <a:ext cx="3453480" cy="5196240"/>
          </a:xfrm>
          <a:prstGeom prst="rect">
            <a:avLst/>
          </a:prstGeom>
          <a:noFill/>
          <a:ln w="0">
            <a:noFill/>
          </a:ln>
        </p:spPr>
        <p:txBody>
          <a:bodyPr lIns="90000" tIns="45000" rIns="90000" bIns="45000" anchor="t">
            <a:normAutofit fontScale="98333" lnSpcReduction="10000"/>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3" name="Google Shape;71;p14"/>
          <p:cNvPicPr/>
          <p:nvPr/>
        </p:nvPicPr>
        <p:blipFill>
          <a:blip r:embed="rId3">
            <a:alphaModFix amt="56000"/>
          </a:blip>
          <a:stretch/>
        </p:blipFill>
        <p:spPr>
          <a:xfrm>
            <a:off x="0" y="0"/>
            <a:ext cx="9143640" cy="5143320"/>
          </a:xfrm>
          <a:prstGeom prst="rect">
            <a:avLst/>
          </a:prstGeom>
          <a:ln w="0">
            <a:noFill/>
          </a:ln>
        </p:spPr>
      </p:pic>
      <p:sp>
        <p:nvSpPr>
          <p:cNvPr id="14" name="PlaceHolder 1"/>
          <p:cNvSpPr>
            <a:spLocks noGrp="1"/>
          </p:cNvSpPr>
          <p:nvPr>
            <p:ph type="title"/>
          </p:nvPr>
        </p:nvSpPr>
        <p:spPr>
          <a:xfrm>
            <a:off x="5115240" y="444960"/>
            <a:ext cx="3308760" cy="108144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Google Shape;74;p15"/>
          <p:cNvPicPr/>
          <p:nvPr/>
        </p:nvPicPr>
        <p:blipFill>
          <a:blip r:embed="rId3">
            <a:alphaModFix amt="56000"/>
          </a:blip>
          <a:stretch/>
        </p:blipFill>
        <p:spPr>
          <a:xfrm flipH="1">
            <a:off x="360" y="0"/>
            <a:ext cx="9143640" cy="5143320"/>
          </a:xfrm>
          <a:prstGeom prst="rect">
            <a:avLst/>
          </a:prstGeom>
          <a:ln w="0">
            <a:noFill/>
          </a:ln>
        </p:spPr>
      </p:pic>
      <p:sp>
        <p:nvSpPr>
          <p:cNvPr id="16" name="PlaceHolder 1"/>
          <p:cNvSpPr>
            <a:spLocks noGrp="1"/>
          </p:cNvSpPr>
          <p:nvPr>
            <p:ph type="title"/>
          </p:nvPr>
        </p:nvSpPr>
        <p:spPr>
          <a:xfrm>
            <a:off x="713160" y="444960"/>
            <a:ext cx="5117760" cy="10879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7" name="Google Shape;77;p16"/>
          <p:cNvPicPr/>
          <p:nvPr/>
        </p:nvPicPr>
        <p:blipFill>
          <a:blip r:embed="rId3">
            <a:alphaModFix amt="56000"/>
          </a:blip>
          <a:stretch/>
        </p:blipFill>
        <p:spPr>
          <a:xfrm flipH="1">
            <a:off x="360" y="0"/>
            <a:ext cx="9143640" cy="5143320"/>
          </a:xfrm>
          <a:prstGeom prst="rect">
            <a:avLst/>
          </a:prstGeom>
          <a:ln w="0">
            <a:noFill/>
          </a:ln>
        </p:spPr>
      </p:pic>
      <p:sp>
        <p:nvSpPr>
          <p:cNvPr id="18" name="PlaceHolder 1"/>
          <p:cNvSpPr>
            <a:spLocks noGrp="1"/>
          </p:cNvSpPr>
          <p:nvPr>
            <p:ph type="body"/>
          </p:nvPr>
        </p:nvSpPr>
        <p:spPr>
          <a:xfrm>
            <a:off x="713160" y="1963440"/>
            <a:ext cx="4508640" cy="221796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sp>
        <p:nvSpPr>
          <p:cNvPr id="19" name="PlaceHolder 2"/>
          <p:cNvSpPr>
            <a:spLocks noGrp="1"/>
          </p:cNvSpPr>
          <p:nvPr>
            <p:ph type="title"/>
          </p:nvPr>
        </p:nvSpPr>
        <p:spPr>
          <a:xfrm>
            <a:off x="713160" y="444960"/>
            <a:ext cx="4508640" cy="101088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20" name="PlaceHolder 3"/>
          <p:cNvSpPr>
            <a:spLocks noGrp="1"/>
          </p:cNvSpPr>
          <p:nvPr>
            <p:ph type="body"/>
          </p:nvPr>
        </p:nvSpPr>
        <p:spPr>
          <a:xfrm>
            <a:off x="5690160" y="-8280"/>
            <a:ext cx="3453480" cy="5143320"/>
          </a:xfrm>
          <a:prstGeom prst="rect">
            <a:avLst/>
          </a:prstGeom>
          <a:noFill/>
          <a:ln w="0">
            <a:noFill/>
          </a:ln>
        </p:spPr>
        <p:txBody>
          <a:bodyPr lIns="90000" tIns="45000" rIns="90000" bIns="45000" anchor="t">
            <a:normAutofit fontScale="98333" lnSpcReduction="10000"/>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 name="Google Shape;82;p17"/>
          <p:cNvPicPr/>
          <p:nvPr/>
        </p:nvPicPr>
        <p:blipFill>
          <a:blip r:embed="rId3">
            <a:alphaModFix amt="56000"/>
          </a:blip>
          <a:stretch/>
        </p:blipFill>
        <p:spPr>
          <a:xfrm>
            <a:off x="0" y="0"/>
            <a:ext cx="9143640" cy="5143320"/>
          </a:xfrm>
          <a:prstGeom prst="rect">
            <a:avLst/>
          </a:prstGeom>
          <a:ln w="0">
            <a:noFill/>
          </a:ln>
        </p:spPr>
      </p:pic>
      <p:sp>
        <p:nvSpPr>
          <p:cNvPr id="22" name="PlaceHolder 1"/>
          <p:cNvSpPr>
            <a:spLocks noGrp="1"/>
          </p:cNvSpPr>
          <p:nvPr>
            <p:ph type="title"/>
          </p:nvPr>
        </p:nvSpPr>
        <p:spPr>
          <a:xfrm>
            <a:off x="2729520" y="444960"/>
            <a:ext cx="2631960" cy="103104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23" name="PlaceHolder 2"/>
          <p:cNvSpPr>
            <a:spLocks noGrp="1"/>
          </p:cNvSpPr>
          <p:nvPr>
            <p:ph type="body"/>
          </p:nvPr>
        </p:nvSpPr>
        <p:spPr>
          <a:xfrm>
            <a:off x="5690160" y="0"/>
            <a:ext cx="3453480" cy="5143320"/>
          </a:xfrm>
          <a:prstGeom prst="rect">
            <a:avLst/>
          </a:prstGeom>
          <a:noFill/>
          <a:ln w="0">
            <a:noFill/>
          </a:ln>
        </p:spPr>
        <p:txBody>
          <a:bodyPr lIns="90000" tIns="45000" rIns="90000" bIns="45000" anchor="t">
            <a:normAutofit fontScale="98333" lnSpcReduction="10000"/>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4" name="Google Shape;92;p18"/>
          <p:cNvPicPr/>
          <p:nvPr/>
        </p:nvPicPr>
        <p:blipFill>
          <a:blip r:embed="rId3">
            <a:alphaModFix amt="56000"/>
          </a:blip>
          <a:stretch/>
        </p:blipFill>
        <p:spPr>
          <a:xfrm flipH="1">
            <a:off x="360" y="0"/>
            <a:ext cx="9143640" cy="5143320"/>
          </a:xfrm>
          <a:prstGeom prst="rect">
            <a:avLst/>
          </a:prstGeom>
          <a:ln w="0">
            <a:noFill/>
          </a:ln>
        </p:spPr>
      </p:pic>
      <p:sp>
        <p:nvSpPr>
          <p:cNvPr id="25" name="PlaceHolder 1"/>
          <p:cNvSpPr>
            <a:spLocks noGrp="1"/>
          </p:cNvSpPr>
          <p:nvPr>
            <p:ph type="title"/>
          </p:nvPr>
        </p:nvSpPr>
        <p:spPr>
          <a:xfrm>
            <a:off x="713160" y="444960"/>
            <a:ext cx="2233440" cy="106128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6" name="Google Shape;107;p19"/>
          <p:cNvPicPr/>
          <p:nvPr/>
        </p:nvPicPr>
        <p:blipFill>
          <a:blip r:embed="rId3">
            <a:alphaModFix amt="56000"/>
          </a:blip>
          <a:stretch/>
        </p:blipFill>
        <p:spPr>
          <a:xfrm flipH="1">
            <a:off x="360" y="0"/>
            <a:ext cx="9143640" cy="5143320"/>
          </a:xfrm>
          <a:prstGeom prst="rect">
            <a:avLst/>
          </a:prstGeom>
          <a:ln w="0">
            <a:noFill/>
          </a:ln>
        </p:spPr>
      </p:pic>
      <p:sp>
        <p:nvSpPr>
          <p:cNvPr id="27" name="PlaceHolder 1"/>
          <p:cNvSpPr>
            <a:spLocks noGrp="1"/>
          </p:cNvSpPr>
          <p:nvPr>
            <p:ph type="title"/>
          </p:nvPr>
        </p:nvSpPr>
        <p:spPr>
          <a:xfrm>
            <a:off x="921600" y="688320"/>
            <a:ext cx="4164840" cy="754200"/>
          </a:xfrm>
          <a:prstGeom prst="rect">
            <a:avLst/>
          </a:prstGeom>
          <a:noFill/>
          <a:ln w="0">
            <a:noFill/>
          </a:ln>
        </p:spPr>
        <p:txBody>
          <a:bodyPr lIns="91440" tIns="91440" rIns="91440" bIns="91440" anchor="b">
            <a:noAutofit/>
          </a:bodyPr>
          <a:lstStyle/>
          <a:p>
            <a:pPr indent="0">
              <a:lnSpc>
                <a:spcPct val="100000"/>
              </a:lnSpc>
              <a:buNone/>
            </a:pPr>
            <a:r>
              <a:rPr lang="fr-FR" sz="3500" b="0" strike="noStrike" spc="-1">
                <a:solidFill>
                  <a:schemeClr val="dk1"/>
                </a:solidFill>
                <a:latin typeface="Big Shoulders Display"/>
                <a:ea typeface="Big Shoulders Display"/>
              </a:rPr>
              <a:t>xx%</a:t>
            </a:r>
            <a:endParaRPr lang="fr-FR" sz="3500" b="0" strike="noStrike" spc="-1">
              <a:solidFill>
                <a:schemeClr val="dk1"/>
              </a:solidFill>
              <a:latin typeface="Arial"/>
            </a:endParaRPr>
          </a:p>
        </p:txBody>
      </p:sp>
      <p:sp>
        <p:nvSpPr>
          <p:cNvPr id="28" name="PlaceHolder 2"/>
          <p:cNvSpPr>
            <a:spLocks noGrp="1"/>
          </p:cNvSpPr>
          <p:nvPr>
            <p:ph type="title"/>
          </p:nvPr>
        </p:nvSpPr>
        <p:spPr>
          <a:xfrm>
            <a:off x="921600" y="1957320"/>
            <a:ext cx="4164840" cy="754200"/>
          </a:xfrm>
          <a:prstGeom prst="rect">
            <a:avLst/>
          </a:prstGeom>
          <a:noFill/>
          <a:ln w="0">
            <a:noFill/>
          </a:ln>
        </p:spPr>
        <p:txBody>
          <a:bodyPr lIns="91440" tIns="91440" rIns="91440" bIns="91440" anchor="b">
            <a:noAutofit/>
          </a:bodyPr>
          <a:lstStyle/>
          <a:p>
            <a:pPr indent="0">
              <a:lnSpc>
                <a:spcPct val="100000"/>
              </a:lnSpc>
              <a:buNone/>
            </a:pPr>
            <a:r>
              <a:rPr lang="fr-FR" sz="3500" b="0" strike="noStrike" spc="-1">
                <a:solidFill>
                  <a:schemeClr val="dk1"/>
                </a:solidFill>
                <a:latin typeface="Syne ExtraBold"/>
                <a:ea typeface="Syne ExtraBold"/>
              </a:rPr>
              <a:t>xx%</a:t>
            </a:r>
            <a:endParaRPr lang="fr-FR" sz="3500" b="0" strike="noStrike" spc="-1">
              <a:solidFill>
                <a:schemeClr val="dk1"/>
              </a:solidFill>
              <a:latin typeface="Arial"/>
            </a:endParaRPr>
          </a:p>
        </p:txBody>
      </p:sp>
      <p:sp>
        <p:nvSpPr>
          <p:cNvPr id="29" name="PlaceHolder 3"/>
          <p:cNvSpPr>
            <a:spLocks noGrp="1"/>
          </p:cNvSpPr>
          <p:nvPr>
            <p:ph type="body"/>
          </p:nvPr>
        </p:nvSpPr>
        <p:spPr>
          <a:xfrm>
            <a:off x="5690160" y="0"/>
            <a:ext cx="3453480" cy="5143320"/>
          </a:xfrm>
          <a:prstGeom prst="rect">
            <a:avLst/>
          </a:prstGeom>
          <a:noFill/>
          <a:ln w="0">
            <a:noFill/>
          </a:ln>
        </p:spPr>
        <p:txBody>
          <a:bodyPr lIns="90000" tIns="45000" rIns="90000" bIns="45000" anchor="t">
            <a:normAutofit fontScale="98333" lnSpcReduction="10000"/>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PlaceHolder 1"/>
          <p:cNvSpPr>
            <a:spLocks noGrp="1"/>
          </p:cNvSpPr>
          <p:nvPr>
            <p:ph type="title"/>
          </p:nvPr>
        </p:nvSpPr>
        <p:spPr>
          <a:xfrm>
            <a:off x="3676680" y="457200"/>
            <a:ext cx="4781160" cy="1714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5500" b="0" strike="noStrike" spc="-1">
                <a:solidFill>
                  <a:schemeClr val="dk1"/>
                </a:solidFill>
                <a:latin typeface="Big Shoulders Display"/>
                <a:ea typeface="Big Shoulders Display"/>
              </a:rPr>
              <a:t>Most Streamed Songs</a:t>
            </a:r>
            <a:endParaRPr lang="fr-FR" sz="5500" b="0" strike="noStrike" spc="-1">
              <a:solidFill>
                <a:schemeClr val="dk1"/>
              </a:solidFill>
              <a:latin typeface="Arial"/>
            </a:endParaRPr>
          </a:p>
        </p:txBody>
      </p:sp>
      <p:sp>
        <p:nvSpPr>
          <p:cNvPr id="72" name="PlaceHolder 2"/>
          <p:cNvSpPr>
            <a:spLocks noGrp="1"/>
          </p:cNvSpPr>
          <p:nvPr>
            <p:ph type="subTitle"/>
          </p:nvPr>
        </p:nvSpPr>
        <p:spPr>
          <a:xfrm>
            <a:off x="3676680" y="2171880"/>
            <a:ext cx="2857320" cy="685440"/>
          </a:xfrm>
          <a:prstGeom prst="rect">
            <a:avLst/>
          </a:prstGeom>
          <a:noFill/>
          <a:ln w="0">
            <a:noFill/>
          </a:ln>
        </p:spPr>
        <p:txBody>
          <a:bodyPr lIns="91440" tIns="91440" rIns="91440" bIns="91440" anchor="t">
            <a:normAutofit fontScale="79443" lnSpcReduction="10000"/>
          </a:bodyPr>
          <a:lstStyle/>
          <a:p>
            <a:pPr indent="0">
              <a:lnSpc>
                <a:spcPct val="100000"/>
              </a:lnSpc>
              <a:buNone/>
              <a:tabLst>
                <a:tab pos="0" algn="l"/>
              </a:tabLst>
            </a:pPr>
            <a:r>
              <a:rPr lang="en" sz="1600" b="0" strike="noStrike" spc="-1">
                <a:solidFill>
                  <a:schemeClr val="dk1"/>
                </a:solidFill>
                <a:latin typeface="Hanken Grotesk"/>
                <a:ea typeface="Hanken Grotesk"/>
              </a:rPr>
              <a:t>A Comprehensive Analysis of Spotify's Streaming Trends and Insights</a:t>
            </a:r>
            <a:endParaRPr lang="en-US" sz="1600" b="0" strike="noStrike" spc="-1">
              <a:solidFill>
                <a:srgbClr val="FFFFFF"/>
              </a:solidFill>
              <a:latin typeface="OpenSymbol"/>
            </a:endParaRPr>
          </a:p>
        </p:txBody>
      </p:sp>
      <p:pic>
        <p:nvPicPr>
          <p:cNvPr id="73" name="Google Shape;139;p27"/>
          <p:cNvPicPr/>
          <p:nvPr/>
        </p:nvPicPr>
        <p:blipFill>
          <a:blip r:embed="rId2"/>
          <a:srcRect t="7097" b="7097"/>
          <a:stretch/>
        </p:blipFill>
        <p:spPr>
          <a:xfrm>
            <a:off x="0" y="0"/>
            <a:ext cx="3418200" cy="5143320"/>
          </a:xfrm>
          <a:prstGeom prst="rect">
            <a:avLst/>
          </a:prstGeom>
          <a:ln w="0">
            <a:noFill/>
          </a:ln>
        </p:spPr>
      </p:pic>
      <p:sp>
        <p:nvSpPr>
          <p:cNvPr id="74" name="Google Shape;140;p27"/>
          <p:cNvSpPr/>
          <p:nvPr/>
        </p:nvSpPr>
        <p:spPr>
          <a:xfrm>
            <a:off x="3676680" y="4334040"/>
            <a:ext cx="676080" cy="3049920"/>
          </a:xfrm>
          <a:prstGeom prst="rect">
            <a:avLst/>
          </a:prstGeom>
          <a:noFill/>
          <a:ln w="0">
            <a:noFill/>
          </a:ln>
        </p:spPr>
        <p:style>
          <a:lnRef idx="0">
            <a:scrgbClr r="0" g="0" b="0"/>
          </a:lnRef>
          <a:fillRef idx="0">
            <a:scrgbClr r="0" g="0" b="0"/>
          </a:fillRef>
          <a:effectRef idx="0">
            <a:scrgbClr r="0" g="0" b="0"/>
          </a:effectRef>
          <a:fontRef idx="minor"/>
        </p:style>
        <p:txBody>
          <a:bodyPr lIns="870823080" tIns="762840" rIns="870823080" bIns="762840" anchor="t">
            <a:spAutoFit/>
          </a:bodyPr>
          <a:lstStyle/>
          <a:p>
            <a:pPr defTabSz="914400">
              <a:lnSpc>
                <a:spcPct val="100000"/>
              </a:lnSpc>
              <a:tabLst>
                <a:tab pos="0" algn="l"/>
              </a:tabLst>
            </a:pPr>
            <a:r>
              <a:rPr lang="en" sz="2000" b="0" strike="noStrike" spc="-1">
                <a:solidFill>
                  <a:srgbClr val="FFFFFF"/>
                </a:solidFill>
                <a:latin typeface="Arial"/>
              </a:rPr>
              <a:t>20XX </a:t>
            </a:r>
            <a:endParaRPr lang="en-US" sz="2000" b="0" strike="noStrike" spc="-1">
              <a:solidFill>
                <a:srgbClr val="FFFFFF"/>
              </a:solidFill>
              <a:latin typeface="OpenSymbol"/>
            </a:endParaRPr>
          </a:p>
        </p:txBody>
      </p:sp>
      <p:cxnSp>
        <p:nvCxnSpPr>
          <p:cNvPr id="75" name="Google Shape;141;p27"/>
          <p:cNvCxnSpPr/>
          <p:nvPr/>
        </p:nvCxnSpPr>
        <p:spPr>
          <a:xfrm>
            <a:off x="4353480" y="4542840"/>
            <a:ext cx="2095200" cy="360"/>
          </a:xfrm>
          <a:prstGeom prst="straightConnector1">
            <a:avLst/>
          </a:prstGeom>
          <a:ln w="9525">
            <a:solidFill>
              <a:srgbClr val="FCAE32"/>
            </a:solidFill>
            <a:round/>
          </a:ln>
        </p:spPr>
      </p:cxnSp>
      <p:sp>
        <p:nvSpPr>
          <p:cNvPr id="76" name="Google Shape;142;p27"/>
          <p:cNvSpPr/>
          <p:nvPr/>
        </p:nvSpPr>
        <p:spPr>
          <a:xfrm>
            <a:off x="6448320" y="4334040"/>
            <a:ext cx="1409400" cy="3049920"/>
          </a:xfrm>
          <a:prstGeom prst="rect">
            <a:avLst/>
          </a:prstGeom>
          <a:noFill/>
          <a:ln w="0">
            <a:noFill/>
          </a:ln>
        </p:spPr>
        <p:style>
          <a:lnRef idx="0">
            <a:scrgbClr r="0" g="0" b="0"/>
          </a:lnRef>
          <a:fillRef idx="0">
            <a:scrgbClr r="0" g="0" b="0"/>
          </a:fillRef>
          <a:effectRef idx="0">
            <a:scrgbClr r="0" g="0" b="0"/>
          </a:effectRef>
          <a:fontRef idx="minor"/>
        </p:style>
        <p:txBody>
          <a:bodyPr lIns="870823080" tIns="762840" rIns="870823080" bIns="762840" anchor="t">
            <a:spAutoFit/>
          </a:bodyPr>
          <a:lstStyle/>
          <a:p>
            <a:pPr defTabSz="914400">
              <a:lnSpc>
                <a:spcPct val="100000"/>
              </a:lnSpc>
              <a:tabLst>
                <a:tab pos="0" algn="l"/>
              </a:tabLst>
            </a:pPr>
            <a:r>
              <a:rPr lang="en" sz="2000" b="0" strike="noStrike" spc="-1">
                <a:solidFill>
                  <a:srgbClr val="FFFFFF"/>
                </a:solidFill>
                <a:latin typeface="Arial"/>
              </a:rPr>
              <a:t>00/00</a:t>
            </a:r>
            <a:endParaRPr lang="en-US" sz="2000" b="0" strike="noStrike" spc="-1">
              <a:solidFill>
                <a:srgbClr val="FFFFFF"/>
              </a:solidFill>
              <a:latin typeface="OpenSymbol"/>
            </a:endParaRPr>
          </a:p>
        </p:txBody>
      </p:sp>
      <p:sp>
        <p:nvSpPr>
          <p:cNvPr id="2" name="TextBox 1">
            <a:extLst>
              <a:ext uri="{FF2B5EF4-FFF2-40B4-BE49-F238E27FC236}">
                <a16:creationId xmlns:a16="http://schemas.microsoft.com/office/drawing/2014/main" id="{E3A9C9C3-C4A7-4E88-9C25-E2F546110739}"/>
              </a:ext>
            </a:extLst>
          </p:cNvPr>
          <p:cNvSpPr txBox="1"/>
          <p:nvPr/>
        </p:nvSpPr>
        <p:spPr>
          <a:xfrm>
            <a:off x="4519282" y="4149374"/>
            <a:ext cx="1172116" cy="369332"/>
          </a:xfrm>
          <a:prstGeom prst="rect">
            <a:avLst/>
          </a:prstGeom>
          <a:noFill/>
        </p:spPr>
        <p:txBody>
          <a:bodyPr wrap="none" rtlCol="0">
            <a:spAutoFit/>
          </a:bodyPr>
          <a:lstStyle/>
          <a:p>
            <a:r>
              <a:rPr lang="en-US" dirty="0"/>
              <a:t>MALINI K</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426635-0AA6-BB64-37C3-E2278D449398}"/>
              </a:ext>
            </a:extLst>
          </p:cNvPr>
          <p:cNvSpPr txBox="1"/>
          <p:nvPr/>
        </p:nvSpPr>
        <p:spPr>
          <a:xfrm>
            <a:off x="1471961" y="1524000"/>
            <a:ext cx="5657385" cy="1015663"/>
          </a:xfrm>
          <a:prstGeom prst="rect">
            <a:avLst/>
          </a:prstGeom>
          <a:noFill/>
        </p:spPr>
        <p:txBody>
          <a:bodyPr wrap="square" rtlCol="0">
            <a:spAutoFit/>
          </a:bodyPr>
          <a:lstStyle/>
          <a:p>
            <a:pPr algn="ctr"/>
            <a:r>
              <a:rPr lang="en-US" sz="6000" dirty="0"/>
              <a:t>THANK YOU</a:t>
            </a:r>
            <a:endParaRPr lang="en-IN" sz="6000" dirty="0"/>
          </a:p>
        </p:txBody>
      </p:sp>
    </p:spTree>
    <p:extLst>
      <p:ext uri="{BB962C8B-B14F-4D97-AF65-F5344CB8AC3E}">
        <p14:creationId xmlns:p14="http://schemas.microsoft.com/office/powerpoint/2010/main" val="2344256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PlaceHolder 1"/>
          <p:cNvSpPr>
            <a:spLocks noGrp="1"/>
          </p:cNvSpPr>
          <p:nvPr>
            <p:ph/>
          </p:nvPr>
        </p:nvSpPr>
        <p:spPr>
          <a:xfrm>
            <a:off x="714240" y="1962000"/>
            <a:ext cx="4505040" cy="2219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This presentation explores the data behind Spotify's most streamed songs, analyzing the trends, popular genres, and the factors that drive streaming success.</a:t>
            </a:r>
            <a:endParaRPr lang="fr-FR" sz="1400" b="0" strike="noStrike" spc="-1">
              <a:solidFill>
                <a:srgbClr val="000000"/>
              </a:solidFill>
              <a:latin typeface="Arial"/>
            </a:endParaRPr>
          </a:p>
        </p:txBody>
      </p:sp>
      <p:sp>
        <p:nvSpPr>
          <p:cNvPr id="78" name="PlaceHolder 2"/>
          <p:cNvSpPr>
            <a:spLocks noGrp="1"/>
          </p:cNvSpPr>
          <p:nvPr>
            <p:ph type="title"/>
          </p:nvPr>
        </p:nvSpPr>
        <p:spPr>
          <a:xfrm>
            <a:off x="714240" y="447840"/>
            <a:ext cx="4505040" cy="1009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Big Shoulders Display"/>
                <a:ea typeface="Big Shoulders Display"/>
              </a:rPr>
              <a:t>Introduction</a:t>
            </a:r>
            <a:endParaRPr lang="fr-FR" sz="3000" b="0" strike="noStrike" spc="-1">
              <a:solidFill>
                <a:schemeClr val="dk1"/>
              </a:solidFill>
              <a:latin typeface="Arial"/>
            </a:endParaRPr>
          </a:p>
        </p:txBody>
      </p:sp>
      <p:pic>
        <p:nvPicPr>
          <p:cNvPr id="79" name="Google Shape;190;p31"/>
          <p:cNvPicPr/>
          <p:nvPr/>
        </p:nvPicPr>
        <p:blipFill>
          <a:blip r:embed="rId2"/>
          <a:srcRect t="7535" b="7535"/>
          <a:stretch/>
        </p:blipFill>
        <p:spPr>
          <a:xfrm>
            <a:off x="5690160" y="-8280"/>
            <a:ext cx="3453480" cy="514332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p:nvPr>
        </p:nvSpPr>
        <p:spPr>
          <a:xfrm>
            <a:off x="714240" y="1962000"/>
            <a:ext cx="4505040" cy="2219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The growth of music streaming has accelerated significantly over the past decade. Spotify, as a leading platform, accounts for a major share of this increase. The user base has expanded, with millions of subscribers contributing to vast amounts of streamed content. This slide delves into the statistics demonstrating streaming growth in terms of user acquisition and song plays.</a:t>
            </a:r>
            <a:endParaRPr lang="fr-FR" sz="1400" b="0" strike="noStrike" spc="-1">
              <a:solidFill>
                <a:srgbClr val="000000"/>
              </a:solidFill>
              <a:latin typeface="Arial"/>
            </a:endParaRPr>
          </a:p>
        </p:txBody>
      </p:sp>
      <p:sp>
        <p:nvSpPr>
          <p:cNvPr id="91" name="PlaceHolder 2"/>
          <p:cNvSpPr>
            <a:spLocks noGrp="1"/>
          </p:cNvSpPr>
          <p:nvPr>
            <p:ph type="title"/>
          </p:nvPr>
        </p:nvSpPr>
        <p:spPr>
          <a:xfrm>
            <a:off x="714240" y="447840"/>
            <a:ext cx="4505040" cy="10094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0" strike="noStrike" spc="-1">
                <a:solidFill>
                  <a:schemeClr val="dk1"/>
                </a:solidFill>
                <a:latin typeface="Big Shoulders Display"/>
                <a:ea typeface="Big Shoulders Display"/>
              </a:rPr>
              <a:t>Overview of streaming growth</a:t>
            </a:r>
            <a:endParaRPr lang="fr-FR" sz="3000" b="0" strike="noStrike" spc="-1">
              <a:solidFill>
                <a:schemeClr val="dk1"/>
              </a:solidFill>
              <a:latin typeface="Arial"/>
            </a:endParaRPr>
          </a:p>
        </p:txBody>
      </p:sp>
      <p:pic>
        <p:nvPicPr>
          <p:cNvPr id="92" name="Google Shape;190;p31"/>
          <p:cNvPicPr/>
          <p:nvPr/>
        </p:nvPicPr>
        <p:blipFill>
          <a:blip r:embed="rId2"/>
          <a:srcRect t="7535" b="7535"/>
          <a:stretch/>
        </p:blipFill>
        <p:spPr>
          <a:xfrm>
            <a:off x="5690160" y="-8280"/>
            <a:ext cx="3453480" cy="514332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p:nvPr>
        </p:nvSpPr>
        <p:spPr>
          <a:xfrm>
            <a:off x="714240" y="1962000"/>
            <a:ext cx="4505040" cy="2219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Various genres have different levels of popularity on Spotify. This slide examines which musical styles dominate the charts, how cultural trends influence these preferences, and their impact on the overall streaming market. Additionally, we'll analyze how genre evolution affects listener engagement and song performance.</a:t>
            </a:r>
            <a:endParaRPr lang="fr-FR" sz="1400" b="0" strike="noStrike" spc="-1">
              <a:solidFill>
                <a:srgbClr val="000000"/>
              </a:solidFill>
              <a:latin typeface="Arial"/>
            </a:endParaRPr>
          </a:p>
        </p:txBody>
      </p:sp>
      <p:sp>
        <p:nvSpPr>
          <p:cNvPr id="94" name="PlaceHolder 2"/>
          <p:cNvSpPr>
            <a:spLocks noGrp="1"/>
          </p:cNvSpPr>
          <p:nvPr>
            <p:ph type="title"/>
          </p:nvPr>
        </p:nvSpPr>
        <p:spPr>
          <a:xfrm>
            <a:off x="714240" y="447840"/>
            <a:ext cx="4505040" cy="10094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0" strike="noStrike" spc="-1">
                <a:solidFill>
                  <a:schemeClr val="dk1"/>
                </a:solidFill>
                <a:latin typeface="Big Shoulders Display"/>
                <a:ea typeface="Big Shoulders Display"/>
              </a:rPr>
              <a:t>Popular genres and their impact</a:t>
            </a:r>
            <a:endParaRPr lang="fr-FR" sz="3000" b="0" strike="noStrike" spc="-1">
              <a:solidFill>
                <a:schemeClr val="dk1"/>
              </a:solidFill>
              <a:latin typeface="Arial"/>
            </a:endParaRPr>
          </a:p>
        </p:txBody>
      </p:sp>
      <p:pic>
        <p:nvPicPr>
          <p:cNvPr id="95" name="Google Shape;190;p31"/>
          <p:cNvPicPr/>
          <p:nvPr/>
        </p:nvPicPr>
        <p:blipFill>
          <a:blip r:embed="rId2"/>
          <a:srcRect t="7535" b="7535"/>
          <a:stretch/>
        </p:blipFill>
        <p:spPr>
          <a:xfrm>
            <a:off x="5690160" y="-8280"/>
            <a:ext cx="3453480" cy="514332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p:nvPr>
        </p:nvSpPr>
        <p:spPr>
          <a:xfrm>
            <a:off x="714240" y="1962000"/>
            <a:ext cx="4505040" cy="2219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This section focuses on the songs that have achieved the highest streaming numbers on Spotify. It discusses the specific tracks that reached iconic status, detailing their total streams, release dates, and artists. The analysis includes insights on how these songs performed over time and their significance in the music industry.</a:t>
            </a:r>
            <a:endParaRPr lang="fr-FR" sz="1400" b="0" strike="noStrike" spc="-1">
              <a:solidFill>
                <a:srgbClr val="000000"/>
              </a:solidFill>
              <a:latin typeface="Arial"/>
            </a:endParaRPr>
          </a:p>
        </p:txBody>
      </p:sp>
      <p:sp>
        <p:nvSpPr>
          <p:cNvPr id="110" name="PlaceHolder 2"/>
          <p:cNvSpPr>
            <a:spLocks noGrp="1"/>
          </p:cNvSpPr>
          <p:nvPr>
            <p:ph type="title"/>
          </p:nvPr>
        </p:nvSpPr>
        <p:spPr>
          <a:xfrm>
            <a:off x="714240" y="447840"/>
            <a:ext cx="4505040" cy="10094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0" strike="noStrike" spc="-1">
                <a:solidFill>
                  <a:schemeClr val="dk1"/>
                </a:solidFill>
                <a:latin typeface="Big Shoulders Display"/>
                <a:ea typeface="Big Shoulders Display"/>
              </a:rPr>
              <a:t>Songs with the highest streams</a:t>
            </a:r>
            <a:endParaRPr lang="fr-FR" sz="3000" b="0" strike="noStrike" spc="-1">
              <a:solidFill>
                <a:schemeClr val="dk1"/>
              </a:solidFill>
              <a:latin typeface="Arial"/>
            </a:endParaRPr>
          </a:p>
        </p:txBody>
      </p:sp>
      <p:pic>
        <p:nvPicPr>
          <p:cNvPr id="111" name="Google Shape;190;p31"/>
          <p:cNvPicPr/>
          <p:nvPr/>
        </p:nvPicPr>
        <p:blipFill>
          <a:blip r:embed="rId2"/>
          <a:srcRect t="7535" b="7535"/>
          <a:stretch/>
        </p:blipFill>
        <p:spPr>
          <a:xfrm>
            <a:off x="5690160" y="-8280"/>
            <a:ext cx="3453480" cy="514332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PlaceHolder 1"/>
          <p:cNvSpPr>
            <a:spLocks noGrp="1"/>
          </p:cNvSpPr>
          <p:nvPr>
            <p:ph/>
          </p:nvPr>
        </p:nvSpPr>
        <p:spPr>
          <a:xfrm>
            <a:off x="714240" y="1962000"/>
            <a:ext cx="4505040" cy="2219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Several factors contribute to a song's success on Spotify. This slide explores elements such as marketing strategies, social media influence, collaborations, and trends in music production. We will also look into how playlists, algorithms, and user-generated content play a role in promoting songs, ultimately leading to increased streams.</a:t>
            </a:r>
            <a:endParaRPr lang="fr-FR" sz="1400" b="0" strike="noStrike" spc="-1">
              <a:solidFill>
                <a:srgbClr val="000000"/>
              </a:solidFill>
              <a:latin typeface="Arial"/>
            </a:endParaRPr>
          </a:p>
        </p:txBody>
      </p:sp>
      <p:sp>
        <p:nvSpPr>
          <p:cNvPr id="113" name="PlaceHolder 2"/>
          <p:cNvSpPr>
            <a:spLocks noGrp="1"/>
          </p:cNvSpPr>
          <p:nvPr>
            <p:ph type="title"/>
          </p:nvPr>
        </p:nvSpPr>
        <p:spPr>
          <a:xfrm>
            <a:off x="714240" y="447840"/>
            <a:ext cx="4505040" cy="1009440"/>
          </a:xfrm>
          <a:prstGeom prst="rect">
            <a:avLst/>
          </a:prstGeom>
          <a:noFill/>
          <a:ln w="0">
            <a:noFill/>
          </a:ln>
        </p:spPr>
        <p:txBody>
          <a:bodyPr lIns="91440" tIns="91440" rIns="91440" bIns="91440" anchor="t">
            <a:normAutofit fontScale="90028"/>
          </a:bodyPr>
          <a:lstStyle/>
          <a:p>
            <a:pPr indent="0">
              <a:lnSpc>
                <a:spcPct val="100000"/>
              </a:lnSpc>
              <a:buNone/>
              <a:tabLst>
                <a:tab pos="0" algn="l"/>
              </a:tabLst>
            </a:pPr>
            <a:r>
              <a:rPr lang="en" sz="3000" b="0" strike="noStrike" spc="-1">
                <a:solidFill>
                  <a:schemeClr val="dk1"/>
                </a:solidFill>
                <a:latin typeface="Big Shoulders Display"/>
                <a:ea typeface="Big Shoulders Display"/>
              </a:rPr>
              <a:t>Factors contributing to popularity</a:t>
            </a:r>
            <a:endParaRPr lang="fr-FR" sz="3000" b="0" strike="noStrike" spc="-1">
              <a:solidFill>
                <a:schemeClr val="dk1"/>
              </a:solidFill>
              <a:latin typeface="Arial"/>
            </a:endParaRPr>
          </a:p>
        </p:txBody>
      </p:sp>
      <p:pic>
        <p:nvPicPr>
          <p:cNvPr id="114" name="Google Shape;190;p31"/>
          <p:cNvPicPr/>
          <p:nvPr/>
        </p:nvPicPr>
        <p:blipFill>
          <a:blip r:embed="rId2"/>
          <a:srcRect t="7535" b="7535"/>
          <a:stretch/>
        </p:blipFill>
        <p:spPr>
          <a:xfrm>
            <a:off x="5690160" y="-8280"/>
            <a:ext cx="3453480" cy="514332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p:nvPr>
        </p:nvSpPr>
        <p:spPr>
          <a:xfrm>
            <a:off x="714240" y="1962000"/>
            <a:ext cx="4505040" cy="2219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Hanken Grotesk"/>
                <a:ea typeface="Hanken Grotesk"/>
              </a:rPr>
              <a:t>Analyzing weekly trends provides a dynamic view of how songs perform over time. This slide presents data comparing streaming numbers on a weekly basis, highlighting spikes during certain events such as award shows, viral trends, or artist promotions. Understanding these fluctuations can help in predicting future song performance and listener engagement patterns.</a:t>
            </a:r>
            <a:endParaRPr lang="fr-FR" sz="1400" b="0" strike="noStrike" spc="-1" dirty="0">
              <a:solidFill>
                <a:srgbClr val="000000"/>
              </a:solidFill>
              <a:latin typeface="Arial"/>
            </a:endParaRPr>
          </a:p>
        </p:txBody>
      </p:sp>
      <p:sp>
        <p:nvSpPr>
          <p:cNvPr id="116" name="PlaceHolder 2"/>
          <p:cNvSpPr>
            <a:spLocks noGrp="1"/>
          </p:cNvSpPr>
          <p:nvPr>
            <p:ph type="title"/>
          </p:nvPr>
        </p:nvSpPr>
        <p:spPr>
          <a:xfrm>
            <a:off x="714240" y="447840"/>
            <a:ext cx="4505040" cy="10094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0" strike="noStrike" spc="-1">
                <a:solidFill>
                  <a:schemeClr val="dk1"/>
                </a:solidFill>
                <a:latin typeface="Big Shoulders Display"/>
                <a:ea typeface="Big Shoulders Display"/>
              </a:rPr>
              <a:t>Comparison of weekly trends</a:t>
            </a:r>
            <a:endParaRPr lang="fr-FR" sz="3000" b="0" strike="noStrike" spc="-1">
              <a:solidFill>
                <a:schemeClr val="dk1"/>
              </a:solidFill>
              <a:latin typeface="Arial"/>
            </a:endParaRPr>
          </a:p>
        </p:txBody>
      </p:sp>
      <p:pic>
        <p:nvPicPr>
          <p:cNvPr id="117" name="Google Shape;190;p31"/>
          <p:cNvPicPr/>
          <p:nvPr/>
        </p:nvPicPr>
        <p:blipFill>
          <a:blip r:embed="rId2"/>
          <a:srcRect t="7535" b="7535"/>
          <a:stretch/>
        </p:blipFill>
        <p:spPr>
          <a:xfrm>
            <a:off x="5690160" y="-8280"/>
            <a:ext cx="3453480" cy="514332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8524-4030-BF74-8D33-7C1142053EE9}"/>
              </a:ext>
            </a:extLst>
          </p:cNvPr>
          <p:cNvSpPr>
            <a:spLocks noGrp="1"/>
          </p:cNvSpPr>
          <p:nvPr>
            <p:ph type="title"/>
          </p:nvPr>
        </p:nvSpPr>
        <p:spPr>
          <a:xfrm>
            <a:off x="921599" y="245328"/>
            <a:ext cx="3784215" cy="817756"/>
          </a:xfrm>
        </p:spPr>
        <p:txBody>
          <a:bodyPr/>
          <a:lstStyle/>
          <a:p>
            <a:r>
              <a:rPr lang="en-US" sz="2800" dirty="0"/>
              <a:t>Future Enhancement</a:t>
            </a:r>
            <a:endParaRPr lang="en-IN" sz="2800" dirty="0"/>
          </a:p>
        </p:txBody>
      </p:sp>
      <p:sp>
        <p:nvSpPr>
          <p:cNvPr id="3" name="Subtitle 2">
            <a:extLst>
              <a:ext uri="{FF2B5EF4-FFF2-40B4-BE49-F238E27FC236}">
                <a16:creationId xmlns:a16="http://schemas.microsoft.com/office/drawing/2014/main" id="{A166EEBA-221F-3751-A1A7-289FC586010E}"/>
              </a:ext>
            </a:extLst>
          </p:cNvPr>
          <p:cNvSpPr>
            <a:spLocks noGrp="1"/>
          </p:cNvSpPr>
          <p:nvPr>
            <p:ph type="subTitle"/>
          </p:nvPr>
        </p:nvSpPr>
        <p:spPr>
          <a:xfrm>
            <a:off x="457200" y="126380"/>
            <a:ext cx="8229240" cy="4060060"/>
          </a:xfrm>
        </p:spPr>
        <p:txBody>
          <a:bodyPr/>
          <a:lstStyle/>
          <a:p>
            <a:r>
              <a:rPr lang="en-US" sz="2000" dirty="0">
                <a:latin typeface="Hanken Grotesk"/>
              </a:rPr>
              <a:t>Future enhancements for most streamed Spotify songs could include AI-driven content discovery, personalized video recommendations, and integration of short-form video content. Additionally, features like Spotify Countdown Pages, music videos, and save songs from Instagram to Spotify could also be developed. Blockchain technology and immersive audio experiences are also potential future enhancements</a:t>
            </a:r>
            <a:endParaRPr lang="en-IN" sz="2000" dirty="0">
              <a:latin typeface="Hanken Grotesk"/>
            </a:endParaRPr>
          </a:p>
        </p:txBody>
      </p:sp>
    </p:spTree>
    <p:extLst>
      <p:ext uri="{BB962C8B-B14F-4D97-AF65-F5344CB8AC3E}">
        <p14:creationId xmlns:p14="http://schemas.microsoft.com/office/powerpoint/2010/main" val="2652068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PlaceHolder 1"/>
          <p:cNvSpPr>
            <a:spLocks noGrp="1"/>
          </p:cNvSpPr>
          <p:nvPr>
            <p:ph/>
          </p:nvPr>
        </p:nvSpPr>
        <p:spPr>
          <a:xfrm>
            <a:off x="714240" y="1962000"/>
            <a:ext cx="4505040" cy="2219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In summary, this presentation has investigated the intricate details surrounding Spotify's most streamed songs. We've examined listener demographics, analyzed top songs, identified popularity factors, and evaluated weekly streaming trends. These insights are crucial for artists, marketers, and industry stakeholders aiming to achieve success in the evolving landscape of music streaming.</a:t>
            </a:r>
            <a:endParaRPr lang="fr-FR" sz="1400" b="0" strike="noStrike" spc="-1">
              <a:solidFill>
                <a:srgbClr val="000000"/>
              </a:solidFill>
              <a:latin typeface="Arial"/>
            </a:endParaRPr>
          </a:p>
        </p:txBody>
      </p:sp>
      <p:sp>
        <p:nvSpPr>
          <p:cNvPr id="119" name="PlaceHolder 2"/>
          <p:cNvSpPr>
            <a:spLocks noGrp="1"/>
          </p:cNvSpPr>
          <p:nvPr>
            <p:ph type="title"/>
          </p:nvPr>
        </p:nvSpPr>
        <p:spPr>
          <a:xfrm>
            <a:off x="714240" y="447840"/>
            <a:ext cx="4505040" cy="1009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Big Shoulders Display"/>
                <a:ea typeface="Big Shoulders Display"/>
              </a:rPr>
              <a:t>Conclusions</a:t>
            </a:r>
            <a:endParaRPr lang="fr-FR" sz="3000" b="0" strike="noStrike" spc="-1">
              <a:solidFill>
                <a:schemeClr val="dk1"/>
              </a:solidFill>
              <a:latin typeface="Arial"/>
            </a:endParaRPr>
          </a:p>
        </p:txBody>
      </p:sp>
      <p:pic>
        <p:nvPicPr>
          <p:cNvPr id="120" name="Google Shape;190;p31"/>
          <p:cNvPicPr/>
          <p:nvPr/>
        </p:nvPicPr>
        <p:blipFill>
          <a:blip r:embed="rId2"/>
          <a:srcRect t="7535" b="7535"/>
          <a:stretch/>
        </p:blipFill>
        <p:spPr>
          <a:xfrm>
            <a:off x="5690160" y="-8280"/>
            <a:ext cx="3453480" cy="5143320"/>
          </a:xfrm>
          <a:prstGeom prst="rect">
            <a:avLst/>
          </a:prstGeom>
          <a:ln w="0">
            <a:noFill/>
          </a:ln>
        </p:spPr>
      </p:pic>
    </p:spTree>
  </p:cSld>
  <p:clrMapOvr>
    <a:masterClrMapping/>
  </p:clrMapOvr>
</p:sld>
</file>

<file path=ppt/theme/theme1.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168</TotalTime>
  <Words>473</Words>
  <Application>Microsoft Office PowerPoint</Application>
  <PresentationFormat>On-screen Show (16:9)</PresentationFormat>
  <Paragraphs>22</Paragraphs>
  <Slides>10</Slides>
  <Notes>0</Notes>
  <HiddenSlides>0</HiddenSlides>
  <MMClips>0</MMClips>
  <ScaleCrop>false</ScaleCrop>
  <HeadingPairs>
    <vt:vector size="6" baseType="variant">
      <vt:variant>
        <vt:lpstr>Fonts Used</vt:lpstr>
      </vt:variant>
      <vt:variant>
        <vt:i4>7</vt:i4>
      </vt:variant>
      <vt:variant>
        <vt:lpstr>Theme</vt:lpstr>
      </vt:variant>
      <vt:variant>
        <vt:i4>21</vt:i4>
      </vt:variant>
      <vt:variant>
        <vt:lpstr>Slide Titles</vt:lpstr>
      </vt:variant>
      <vt:variant>
        <vt:i4>10</vt:i4>
      </vt:variant>
    </vt:vector>
  </HeadingPairs>
  <TitlesOfParts>
    <vt:vector size="38" baseType="lpstr">
      <vt:lpstr>Arial</vt:lpstr>
      <vt:lpstr>Big Shoulders Display</vt:lpstr>
      <vt:lpstr>Hanken Grotesk</vt:lpstr>
      <vt:lpstr>OpenSymbol</vt:lpstr>
      <vt:lpstr>Symbol</vt:lpstr>
      <vt:lpstr>Syne ExtraBold</vt:lpstr>
      <vt:lpstr>Wingdings</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Slidesgo Final Pages</vt:lpstr>
      <vt:lpstr>Slidesgo Final Pages</vt:lpstr>
      <vt:lpstr>Slidesgo Final Pages</vt:lpstr>
      <vt:lpstr>Most Streamed Songs</vt:lpstr>
      <vt:lpstr>Introduction</vt:lpstr>
      <vt:lpstr>Overview of streaming growth</vt:lpstr>
      <vt:lpstr>Popular genres and their impact</vt:lpstr>
      <vt:lpstr>Songs with the highest streams</vt:lpstr>
      <vt:lpstr>Factors contributing to popularity</vt:lpstr>
      <vt:lpstr>Comparison of weekly trends</vt:lpstr>
      <vt:lpstr>Future Enhancement</vt:lpstr>
      <vt:lpstr>Conclusions</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Most Streamed Songs</dc:title>
  <cp:lastModifiedBy>surya k</cp:lastModifiedBy>
  <cp:revision>4</cp:revision>
  <dcterms:modified xsi:type="dcterms:W3CDTF">2025-05-20T12:34:27Z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2025-05-19T08:57:02Z</dcterms:created>
  <dc:creator>Unknown Creator</dc:creator>
  <dc:description/>
  <dc:language>en-US</dc:language>
  <cp:lastModifiedBy>Unknown Creator</cp:lastModifiedBy>
  <dcterms:modified xsi:type="dcterms:W3CDTF">2025-05-19T08:57:02Z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